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2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60B5-FA33-4B10-80AA-77ACD4666DA5}" type="datetimeFigureOut">
              <a:rPr lang="en-GB" smtClean="0"/>
              <a:t>16/07/2020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EC864-A264-4415-A65D-27B453D863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8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example of how we at the DS are changing our response is</a:t>
            </a:r>
            <a:r>
              <a:rPr lang="en-GB" baseline="0" dirty="0" smtClean="0"/>
              <a:t> in how we programme.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37C7-9503-48FB-9705-10F275C1A8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8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example of how we at the DS are changing our response is</a:t>
            </a:r>
            <a:r>
              <a:rPr lang="en-GB" baseline="0" dirty="0" smtClean="0"/>
              <a:t> in how we programme.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37C7-9503-48FB-9705-10F275C1A8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56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example of how we at the DS are changing our response is</a:t>
            </a:r>
            <a:r>
              <a:rPr lang="en-GB" baseline="0" dirty="0" smtClean="0"/>
              <a:t> in how we programme.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37C7-9503-48FB-9705-10F275C1A8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09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example of how we at the DS are changing our response is</a:t>
            </a:r>
            <a:r>
              <a:rPr lang="en-GB" baseline="0" dirty="0" smtClean="0"/>
              <a:t> in how we programme.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937C7-9503-48FB-9705-10F275C1A87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5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51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0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5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E8C45-BF55-4D57-BCB8-123184E05638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0221-91A7-462F-A4D3-F7B16C7875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8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hedonkeysanctuary.org.uk/what-we-do/for-professionals/covid-19-emergency-response-fu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" y="1783805"/>
            <a:ext cx="6958149" cy="463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278674" y="255587"/>
            <a:ext cx="863672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/>
              <a:t>CERF</a:t>
            </a:r>
          </a:p>
          <a:p>
            <a:r>
              <a:rPr lang="en-US" sz="2000" dirty="0"/>
              <a:t>The Donkey Sanctuary’s </a:t>
            </a:r>
            <a:r>
              <a:rPr lang="en-US" sz="2000" dirty="0" smtClean="0"/>
              <a:t>Covid-19 </a:t>
            </a:r>
            <a:r>
              <a:rPr lang="en-US" sz="2000" dirty="0"/>
              <a:t>Emergency Response Fund</a:t>
            </a:r>
            <a:endParaRPr lang="en-GB" sz="2000" dirty="0"/>
          </a:p>
        </p:txBody>
      </p:sp>
      <p:pic>
        <p:nvPicPr>
          <p:cNvPr id="6" name="Picture 10" descr="C:\Users\Administrator\Desktop\DS Files Recent\DS Logo 2\heart DONKEY SANCTUARY MASTER LOGO 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" y="255587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23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Administrator\Desktop\DS Files Recent\DS Logo 2\heart DONKEY SANCTUARY MASTER LOGO 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" y="255587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255587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The Donkey Sanctuary’s </a:t>
            </a:r>
            <a:br>
              <a:rPr lang="en-US" sz="3600" dirty="0" smtClean="0"/>
            </a:br>
            <a:r>
              <a:rPr lang="en-US" sz="3600" dirty="0" smtClean="0"/>
              <a:t>Covid-19 Emergency Response Fund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4767" y="1725612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 and Rationale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Donkeys and Mules are in increasing need globally. Coronavirus is an additional layer of emergency (on top of Climate Change, Poverty and inequality).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Emergency response for animals is often a lower priority with humanitarian and development actors despite increasing human reliance upon them.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scale of the challenges and the relationship between animals and people require the efforts of Development and Humanitarian actors to work together for Donkeys and Mules and tackling poverty.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scale of the need requires a coordinated and collaborative funding model that can leverage funds at scale.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3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Administrator\Desktop\DS Files Recent\DS Logo 2\heart DONKEY SANCTUARY MASTER LOGO 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" y="255587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255587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The Donkey Sanctuary’s </a:t>
            </a:r>
            <a:br>
              <a:rPr lang="en-US" sz="3600" dirty="0" smtClean="0"/>
            </a:br>
            <a:r>
              <a:rPr lang="en-US" sz="3600" dirty="0" smtClean="0"/>
              <a:t>Covid-19 Emergency Response Fund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74766" y="1725612"/>
            <a:ext cx="7772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GB" b="1" dirty="0" smtClean="0">
                <a:solidFill>
                  <a:prstClr val="black"/>
                </a:solidFill>
              </a:rPr>
              <a:t>Who can apply?</a:t>
            </a:r>
          </a:p>
          <a:p>
            <a:pPr lvl="0" algn="just" defTabSz="914400"/>
            <a:endParaRPr lang="en-GB" b="1" dirty="0" smtClean="0">
              <a:solidFill>
                <a:prstClr val="black"/>
              </a:solidFill>
            </a:endParaRPr>
          </a:p>
          <a:p>
            <a:pPr lvl="0" algn="just" defTabSz="914400"/>
            <a:r>
              <a:rPr lang="en-GB" dirty="0" smtClean="0">
                <a:solidFill>
                  <a:prstClr val="black"/>
                </a:solidFill>
              </a:rPr>
              <a:t>The fund is open to all applicant who meet all of the following criteria: </a:t>
            </a:r>
          </a:p>
          <a:p>
            <a:pPr lvl="0" algn="just" defTabSz="914400"/>
            <a:endParaRPr lang="en-GB" dirty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project and the lead or implementing partner is based within Africa, Asia or the </a:t>
            </a:r>
            <a:r>
              <a:rPr lang="en-GB" dirty="0" smtClean="0">
                <a:solidFill>
                  <a:prstClr val="black"/>
                </a:solidFill>
              </a:rPr>
              <a:t>Americas.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project is a response to a need arising from an emergency where coronavirus </a:t>
            </a:r>
            <a:r>
              <a:rPr lang="en-GB" dirty="0">
                <a:solidFill>
                  <a:prstClr val="black"/>
                </a:solidFill>
              </a:rPr>
              <a:t>exacerbates underlying vulnerabilities. </a:t>
            </a:r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project demonstrates a positive impact, whether direct or indirect, on the welfare needs of working donkeys and mules, and the people who depend upon them. </a:t>
            </a:r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project is a short-term intervention (3-6 months). </a:t>
            </a:r>
            <a:endParaRPr lang="en-GB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Administrator\Desktop\DS Files Recent\DS Logo 2\heart DONKEY SANCTUARY MASTER LOGO 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" y="255587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255587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The Donkey Sanctuary’s </a:t>
            </a:r>
            <a:br>
              <a:rPr lang="en-US" sz="3600" dirty="0" smtClean="0"/>
            </a:br>
            <a:r>
              <a:rPr lang="en-US" sz="3600" dirty="0" smtClean="0"/>
              <a:t>Covid-19 Emergency Response Fund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8309" y="1725612"/>
            <a:ext cx="7772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/>
            <a:r>
              <a:rPr lang="en-GB" b="1" dirty="0" smtClean="0">
                <a:solidFill>
                  <a:prstClr val="black"/>
                </a:solidFill>
              </a:rPr>
              <a:t>Who can apply? (cont.)</a:t>
            </a:r>
          </a:p>
          <a:p>
            <a:pPr lvl="0" algn="just" defTabSz="914400"/>
            <a:endParaRPr lang="en-GB" dirty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total grant requested from The Donkey Sanctuary for the project is between £15,000 and £30,000. </a:t>
            </a:r>
            <a:endParaRPr lang="en-GB" dirty="0" smtClean="0">
              <a:solidFill>
                <a:prstClr val="black"/>
              </a:solidFill>
            </a:endParaRPr>
          </a:p>
          <a:p>
            <a:pPr lvl="0" algn="just" defTabSz="914400"/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applicant has previously delivered impactful work in the proposed context (with evidence if requested). </a:t>
            </a:r>
            <a:endParaRPr lang="en-GB" dirty="0" smtClean="0">
              <a:solidFill>
                <a:prstClr val="black"/>
              </a:solidFill>
            </a:endParaRPr>
          </a:p>
          <a:p>
            <a:pPr lvl="0" algn="just" defTabSz="914400"/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applicant has a formally constituted governance structure in place. </a:t>
            </a:r>
            <a:endParaRPr lang="en-GB" dirty="0" smtClean="0">
              <a:solidFill>
                <a:prstClr val="black"/>
              </a:solidFill>
            </a:endParaRPr>
          </a:p>
          <a:p>
            <a:pPr lvl="0" algn="just" defTabSz="914400"/>
            <a:endParaRPr lang="en-GB" dirty="0" smtClean="0">
              <a:solidFill>
                <a:prstClr val="black"/>
              </a:solidFill>
            </a:endParaRP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applicant has a designated ordinary business bank account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</a:p>
          <a:p>
            <a:pPr lvl="0" algn="just" defTabSz="914400"/>
            <a:r>
              <a:rPr lang="en-GB" dirty="0" smtClean="0">
                <a:solidFill>
                  <a:prstClr val="black"/>
                </a:solidFill>
              </a:rPr>
              <a:t> </a:t>
            </a:r>
          </a:p>
          <a:p>
            <a:pPr marL="285750" lvl="0" indent="-285750" algn="just" defTabSz="9144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</a:t>
            </a:r>
            <a:r>
              <a:rPr lang="en-GB" dirty="0">
                <a:solidFill>
                  <a:prstClr val="black"/>
                </a:solidFill>
              </a:rPr>
              <a:t>applicant is able to meet The Donkey Sanctuary’s Covid-19 Emergency Response Fund reporting criteria.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Users\Administrator\Desktop\DS Files Recent\DS Logo 2\heart DONKEY SANCTUARY MASTER LOGO CM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" y="255587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255587"/>
            <a:ext cx="7772400" cy="1470025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The Donkey Sanctuary’s </a:t>
            </a:r>
            <a:br>
              <a:rPr lang="en-US" sz="3600" dirty="0" smtClean="0"/>
            </a:br>
            <a:r>
              <a:rPr lang="en-US" sz="3600" dirty="0" smtClean="0"/>
              <a:t>Covid-19 Emergency Response Fund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8309" y="1725612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/>
            <a:r>
              <a:rPr lang="en-GB" b="1" dirty="0" smtClean="0">
                <a:solidFill>
                  <a:prstClr val="black"/>
                </a:solidFill>
              </a:rPr>
              <a:t>How to apply </a:t>
            </a:r>
          </a:p>
          <a:p>
            <a:pPr lvl="0" algn="just" defTabSz="914400"/>
            <a:endParaRPr lang="en-GB" b="1" dirty="0" smtClean="0">
              <a:solidFill>
                <a:prstClr val="black"/>
              </a:solidFill>
            </a:endParaRPr>
          </a:p>
          <a:p>
            <a:pPr lvl="0" algn="just" defTabSz="914400"/>
            <a:r>
              <a:rPr lang="en-GB" dirty="0">
                <a:solidFill>
                  <a:prstClr val="black"/>
                </a:solidFill>
              </a:rPr>
              <a:t>The deadline for the current phase of applications is </a:t>
            </a:r>
            <a:r>
              <a:rPr lang="en-GB" b="1" dirty="0">
                <a:solidFill>
                  <a:prstClr val="black"/>
                </a:solidFill>
              </a:rPr>
              <a:t>Friday 4 September 2020</a:t>
            </a:r>
            <a:r>
              <a:rPr lang="en-GB" dirty="0">
                <a:solidFill>
                  <a:prstClr val="black"/>
                </a:solidFill>
              </a:rPr>
              <a:t>. </a:t>
            </a:r>
            <a:endParaRPr lang="en-GB" dirty="0" smtClean="0">
              <a:solidFill>
                <a:prstClr val="black"/>
              </a:solidFill>
            </a:endParaRPr>
          </a:p>
          <a:p>
            <a:pPr lvl="0" algn="just" defTabSz="914400"/>
            <a:endParaRPr lang="en-GB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AutoNum type="arabicPeriod"/>
            </a:pPr>
            <a:r>
              <a:rPr lang="en-GB" dirty="0" smtClean="0">
                <a:solidFill>
                  <a:prstClr val="black"/>
                </a:solidFill>
              </a:rPr>
              <a:t>You </a:t>
            </a:r>
            <a:r>
              <a:rPr lang="en-GB" dirty="0">
                <a:solidFill>
                  <a:prstClr val="black"/>
                </a:solidFill>
              </a:rPr>
              <a:t>can </a:t>
            </a:r>
            <a:r>
              <a:rPr lang="en-GB" dirty="0" smtClean="0">
                <a:solidFill>
                  <a:prstClr val="black"/>
                </a:solidFill>
              </a:rPr>
              <a:t>access all of the </a:t>
            </a:r>
            <a:r>
              <a:rPr lang="en-GB" dirty="0">
                <a:solidFill>
                  <a:prstClr val="black"/>
                </a:solidFill>
              </a:rPr>
              <a:t>application </a:t>
            </a:r>
            <a:r>
              <a:rPr lang="en-GB" dirty="0" smtClean="0">
                <a:solidFill>
                  <a:prstClr val="black"/>
                </a:solidFill>
              </a:rPr>
              <a:t>documents </a:t>
            </a:r>
            <a:r>
              <a:rPr lang="en-GB" dirty="0">
                <a:solidFill>
                  <a:prstClr val="black"/>
                </a:solidFill>
              </a:rPr>
              <a:t>via the website at: </a:t>
            </a:r>
            <a:r>
              <a:rPr lang="en-GB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en-GB" dirty="0" smtClean="0">
                <a:solidFill>
                  <a:prstClr val="black"/>
                </a:solidFill>
                <a:hlinkClick r:id="rId4"/>
              </a:rPr>
              <a:t>www.thedonkeysanctuary.org.uk/what-we-do/for-professionals/covid-19-emergency-response-fund</a:t>
            </a:r>
            <a:endParaRPr lang="en-GB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AutoNum type="arabicPeriod"/>
            </a:pPr>
            <a:endParaRPr lang="en-GB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AutoNum type="arabicPeriod"/>
            </a:pPr>
            <a:r>
              <a:rPr lang="en-GB" dirty="0" smtClean="0">
                <a:solidFill>
                  <a:prstClr val="black"/>
                </a:solidFill>
              </a:rPr>
              <a:t>Please </a:t>
            </a:r>
            <a:r>
              <a:rPr lang="en-GB" dirty="0">
                <a:solidFill>
                  <a:prstClr val="black"/>
                </a:solidFill>
              </a:rPr>
              <a:t>download the application </a:t>
            </a:r>
            <a:r>
              <a:rPr lang="en-GB" dirty="0" smtClean="0">
                <a:solidFill>
                  <a:prstClr val="black"/>
                </a:solidFill>
              </a:rPr>
              <a:t>form, </a:t>
            </a:r>
            <a:r>
              <a:rPr lang="en-GB" dirty="0">
                <a:solidFill>
                  <a:prstClr val="black"/>
                </a:solidFill>
              </a:rPr>
              <a:t>and follow the instructions at the bottom of the document to send it back to us. </a:t>
            </a:r>
          </a:p>
          <a:p>
            <a:pPr marL="342900" lvl="0" indent="-342900" algn="just" defTabSz="914400">
              <a:buAutoNum type="arabicPeriod"/>
            </a:pPr>
            <a:endParaRPr lang="en-GB" dirty="0" smtClean="0">
              <a:solidFill>
                <a:prstClr val="black"/>
              </a:solidFill>
            </a:endParaRPr>
          </a:p>
          <a:p>
            <a:pPr marL="342900" lvl="0" indent="-342900" algn="just" defTabSz="914400">
              <a:buAutoNum type="arabicPeriod"/>
            </a:pPr>
            <a:r>
              <a:rPr lang="en-GB" dirty="0" smtClean="0">
                <a:solidFill>
                  <a:prstClr val="black"/>
                </a:solidFill>
              </a:rPr>
              <a:t>For </a:t>
            </a:r>
            <a:r>
              <a:rPr lang="en-GB" dirty="0">
                <a:solidFill>
                  <a:prstClr val="black"/>
                </a:solidFill>
              </a:rPr>
              <a:t>further details on the requirements for each stage of application, please refer to the application guide and the </a:t>
            </a:r>
            <a:r>
              <a:rPr lang="en-GB" dirty="0" smtClean="0">
                <a:solidFill>
                  <a:prstClr val="black"/>
                </a:solidFill>
              </a:rPr>
              <a:t>frequently asked questions document.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6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474</Words>
  <Application>Microsoft Office PowerPoint</Application>
  <PresentationFormat>On-screen Show (4:3)</PresentationFormat>
  <Paragraphs>54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PowerPoint Presentation</vt:lpstr>
      <vt:lpstr>The Donkey Sanctuary’s  Covid-19 Emergency Response Fund</vt:lpstr>
      <vt:lpstr>The Donkey Sanctuary’s  Covid-19 Emergency Response Fund</vt:lpstr>
      <vt:lpstr>The Donkey Sanctuary’s  Covid-19 Emergency Response Fund</vt:lpstr>
      <vt:lpstr>The Donkey Sanctuary’s  Covid-19 Emergency Response Fund</vt:lpstr>
    </vt:vector>
  </TitlesOfParts>
  <Company>The Donkey Sanctuary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Donkey Sanctuary’s  Covid-19 Emergency Response Fund</dc:title>
  <dc:creator>Sophie Neller</dc:creator>
  <cp:lastModifiedBy>Sophie Neller</cp:lastModifiedBy>
  <cp:revision>5</cp:revision>
  <dcterms:created xsi:type="dcterms:W3CDTF">2020-07-16T12:57:26Z</dcterms:created>
  <dcterms:modified xsi:type="dcterms:W3CDTF">2020-07-16T15:10:47Z</dcterms:modified>
</cp:coreProperties>
</file>